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63" r:id="rId6"/>
    <p:sldId id="258" r:id="rId7"/>
    <p:sldId id="264" r:id="rId8"/>
    <p:sldId id="260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73" autoAdjust="0"/>
    <p:restoredTop sz="94660"/>
  </p:normalViewPr>
  <p:slideViewPr>
    <p:cSldViewPr snapToGrid="0">
      <p:cViewPr varScale="1">
        <p:scale>
          <a:sx n="39" d="100"/>
          <a:sy n="39" d="100"/>
        </p:scale>
        <p:origin x="78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3" y="1122363"/>
            <a:ext cx="9171191" cy="2387600"/>
          </a:xfrm>
        </p:spPr>
        <p:txBody>
          <a:bodyPr/>
          <a:lstStyle/>
          <a:p>
            <a:r>
              <a:rPr lang="hu-HU" dirty="0" err="1"/>
              <a:t>Vermont</a:t>
            </a:r>
            <a:r>
              <a:rPr lang="hu-HU" dirty="0"/>
              <a:t> City </a:t>
            </a:r>
            <a:r>
              <a:rPr lang="hu-HU" dirty="0" smtClean="0"/>
              <a:t>elektromossága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5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Köszönöm a figyelmet!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67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8309" y="18902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Vermont</a:t>
            </a:r>
            <a:r>
              <a:rPr lang="hu-HU" dirty="0" smtClean="0"/>
              <a:t>-i </a:t>
            </a:r>
            <a:r>
              <a:rPr lang="hu-HU" dirty="0" err="1"/>
              <a:t>burlington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73208" y="208323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hu-HU" sz="3600" dirty="0" smtClean="0"/>
              <a:t>1905</a:t>
            </a:r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02" y="1667597"/>
            <a:ext cx="5894305" cy="45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19" y="3742693"/>
            <a:ext cx="4801985" cy="250903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133859" y="1470777"/>
            <a:ext cx="7752939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Vermont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háromféle villamos közművel rendelkezik: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befektetői tulajdonú közművek (1),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önkormányzati villamos osztályok (14)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tagok tulajdonában lévő vidéki villamosszövetkezetek(2) 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Igény oldali menedzsment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erőművek építése vagy új áramforrások </a:t>
            </a:r>
            <a:r>
              <a:rPr lang="hu-HU" dirty="0" smtClean="0"/>
              <a:t>beszerzése</a:t>
            </a:r>
          </a:p>
          <a:p>
            <a:endParaRPr lang="hu-HU" dirty="0"/>
          </a:p>
          <a:p>
            <a:r>
              <a:rPr lang="hu-HU" dirty="0"/>
              <a:t>"Ügyfeleink egyértelműek voltak: a jövőbeli ellátás lehetősége, amelyet ők előnyben részesítenek, mindenekelőtt a további költséghatékony energiahatékonyságra törekszik."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6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Vermont</a:t>
            </a:r>
            <a:r>
              <a:rPr lang="hu-HU" dirty="0" smtClean="0"/>
              <a:t> éves fogyasztása-termelése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6379" y="2097088"/>
            <a:ext cx="7076065" cy="34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Lakossági villamosenergia felhasználása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10" y="2231740"/>
            <a:ext cx="8439806" cy="358691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/>
          <a:srcRect l="17279" t="5112" r="15441" b="4277"/>
          <a:stretch/>
        </p:blipFill>
        <p:spPr>
          <a:xfrm>
            <a:off x="9447595" y="3993931"/>
            <a:ext cx="2582534" cy="251197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858703" y="3352800"/>
            <a:ext cx="19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Fűtési szokások</a:t>
            </a:r>
          </a:p>
        </p:txBody>
      </p:sp>
    </p:spTree>
    <p:extLst>
      <p:ext uri="{BB962C8B-B14F-4D97-AF65-F5344CB8AC3E}">
        <p14:creationId xmlns:p14="http://schemas.microsoft.com/office/powerpoint/2010/main" val="428359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Megújuló energia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2781502"/>
            <a:ext cx="6014874" cy="338336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2781502"/>
            <a:ext cx="5330468" cy="33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Vermont</a:t>
            </a:r>
            <a:r>
              <a:rPr lang="hu-HU" dirty="0" smtClean="0"/>
              <a:t> elektromos járművek száma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62" y="2224550"/>
            <a:ext cx="4825176" cy="354171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27" y="2371408"/>
            <a:ext cx="4616334" cy="34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Érdekesség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2016. </a:t>
            </a:r>
            <a:r>
              <a:rPr lang="en-US" dirty="0" err="1"/>
              <a:t>december</a:t>
            </a:r>
            <a:r>
              <a:rPr lang="en-US" dirty="0"/>
              <a:t> </a:t>
            </a:r>
            <a:r>
              <a:rPr lang="en-US" dirty="0" smtClean="0"/>
              <a:t>30</a:t>
            </a:r>
            <a:r>
              <a:rPr lang="hu-HU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Washington </a:t>
            </a:r>
            <a:r>
              <a:rPr lang="en-US" dirty="0" smtClean="0"/>
              <a:t>Post</a:t>
            </a:r>
            <a:endParaRPr lang="hu-HU" dirty="0" smtClean="0"/>
          </a:p>
          <a:p>
            <a:r>
              <a:rPr lang="hu-HU" dirty="0" smtClean="0"/>
              <a:t>Optikai szálas hálózat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72" y="4141076"/>
            <a:ext cx="4565865" cy="24311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7" y="4171215"/>
            <a:ext cx="4287564" cy="24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428</TotalTime>
  <Words>91</Words>
  <Application>Microsoft Office PowerPoint</Application>
  <PresentationFormat>Szélesvásznú</PresentationFormat>
  <Paragraphs>20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Áramkör</vt:lpstr>
      <vt:lpstr>Vermont City elektromossága</vt:lpstr>
      <vt:lpstr>Vermont-i burlington</vt:lpstr>
      <vt:lpstr>PowerPoint-bemutató</vt:lpstr>
      <vt:lpstr>Igény oldali menedzsment</vt:lpstr>
      <vt:lpstr>Vermont éves fogyasztása-termelése</vt:lpstr>
      <vt:lpstr>Lakossági villamosenergia felhasználása</vt:lpstr>
      <vt:lpstr>Megújuló energia</vt:lpstr>
      <vt:lpstr>Vermont elektromos járművek száma</vt:lpstr>
      <vt:lpstr>Érdekesség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Vermont City elektromossága</dc:title>
  <dc:creator>Viktor Koch</dc:creator>
  <cp:lastModifiedBy>Viktor Koch</cp:lastModifiedBy>
  <cp:revision>21</cp:revision>
  <dcterms:created xsi:type="dcterms:W3CDTF">2021-04-03T11:51:15Z</dcterms:created>
  <dcterms:modified xsi:type="dcterms:W3CDTF">2021-04-13T10:57:09Z</dcterms:modified>
</cp:coreProperties>
</file>